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142F3-2AF3-F8FA-4533-BEBD6719D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539EE7-669B-D67E-AAFB-92AACA9A5B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DFC66-C208-1F1D-55F3-504AAC0A3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694C-8C87-1F4F-8D5E-2556D8ECF3DE}" type="datetimeFigureOut">
              <a:rPr lang="en-US" smtClean="0"/>
              <a:t>3/13/24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5DF74-0880-90BC-3455-62B33E1BB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5D666-1F00-10BA-8D74-83858DAEF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5AAD-AD18-2F43-B4F1-B8B4111C7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0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BEA8E-6599-51BA-8FEB-ACBB1EA5C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1A57D2-EFCE-7E62-3D0B-540F158E8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6B8B1-5BB9-1194-5892-9ECF61D04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694C-8C87-1F4F-8D5E-2556D8ECF3DE}" type="datetimeFigureOut">
              <a:rPr lang="en-US" smtClean="0"/>
              <a:t>3/13/24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CB389-FC75-1774-16AB-A241F9E44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5093A-7CCF-8364-D19C-BFC58FD6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5AAD-AD18-2F43-B4F1-B8B4111C7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5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162F0F-DFCF-CC6E-F664-DE212A2BB0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E2C86D-B991-CC84-0CBB-EA983224C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77A57-8F3D-DFE7-7142-EAA7173C6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694C-8C87-1F4F-8D5E-2556D8ECF3DE}" type="datetimeFigureOut">
              <a:rPr lang="en-US" smtClean="0"/>
              <a:t>3/13/24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0E0D20-DB80-1295-9903-6CB25DA0F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655FB-0AB4-9835-ADB1-4AF6EEB0F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5AAD-AD18-2F43-B4F1-B8B4111C7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4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99898-3403-020D-BC63-A5EB42562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FFFAF-2C20-EBAC-A902-D4F3AE56A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67E0E-E3BF-35ED-2F15-C41C3EB94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694C-8C87-1F4F-8D5E-2556D8ECF3DE}" type="datetimeFigureOut">
              <a:rPr lang="en-US" smtClean="0"/>
              <a:t>3/13/24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1FD82-C252-24EA-97CE-103A8A67A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50220-A438-C699-85A1-01B08F329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5AAD-AD18-2F43-B4F1-B8B4111C7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EB7EA-B193-CFBB-724D-78477CF92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D23FC-AF46-6FD9-DB2A-7CCFEECCB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A2BA8-FB2D-D42B-72A8-D22A4A65D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694C-8C87-1F4F-8D5E-2556D8ECF3DE}" type="datetimeFigureOut">
              <a:rPr lang="en-US" smtClean="0"/>
              <a:t>3/13/24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22658-0C93-6240-3778-0996FA75E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CDA4D-1C0E-5A21-69FB-BA2B0DE8A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5AAD-AD18-2F43-B4F1-B8B4111C7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9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5D7D2-7512-8D37-85B0-888AF3092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7D142-1D91-33D3-AD74-110F0EC6A1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4DB467-1670-77FB-C64E-A37540306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795EC-0686-6055-BC79-14D89D4DE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694C-8C87-1F4F-8D5E-2556D8ECF3DE}" type="datetimeFigureOut">
              <a:rPr lang="en-US" smtClean="0"/>
              <a:t>3/13/24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37767-D8F4-BC83-0F08-FFF2C283D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6B6F59-B9E2-D562-BB4D-FD7523EF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5AAD-AD18-2F43-B4F1-B8B4111C7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8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8B016-2A28-7DED-FD34-57066FAD6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E573A-65BD-06B8-A2D5-654900CD2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3958A1-CE6D-FA26-1A68-CAC1EEE97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8B6799-85D9-99C0-4DC9-9887065C5F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38F982-198A-07B0-79E7-396714CDAC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2CDEE2-8DB0-3D16-A9CE-200C0104B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694C-8C87-1F4F-8D5E-2556D8ECF3DE}" type="datetimeFigureOut">
              <a:rPr lang="en-US" smtClean="0"/>
              <a:t>3/13/24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84BB60-16AD-2A82-C7BF-24742F2DC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3AADC9-BEDC-6402-167E-44123CA08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5AAD-AD18-2F43-B4F1-B8B4111C7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3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5F71E-3D9D-CCD7-9D2D-886F53322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ADB074-9489-CF5A-E943-C50F0996E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694C-8C87-1F4F-8D5E-2556D8ECF3DE}" type="datetimeFigureOut">
              <a:rPr lang="en-US" smtClean="0"/>
              <a:t>3/13/24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D6E023-EAB8-0C7F-7E5D-6CD4C4215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2E29E3-4A17-972A-5B33-9E370CE6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5AAD-AD18-2F43-B4F1-B8B4111C7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72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91EB9A-5052-7871-2ECD-20B958F9F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694C-8C87-1F4F-8D5E-2556D8ECF3DE}" type="datetimeFigureOut">
              <a:rPr lang="en-US" smtClean="0"/>
              <a:t>3/13/24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154C9E-86E7-3367-6292-F5340AD31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C16597-7EB3-1F1B-0267-A96808545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5AAD-AD18-2F43-B4F1-B8B4111C7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4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16716-6BF5-C903-2F39-D43B88200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16037-477A-7D46-D9CF-956AF5818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E9B3E9-177A-7BF7-F482-5855891B3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DDE278-9FB7-FDAD-E0AD-2BDBD7B7F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694C-8C87-1F4F-8D5E-2556D8ECF3DE}" type="datetimeFigureOut">
              <a:rPr lang="en-US" smtClean="0"/>
              <a:t>3/13/24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2B00B6-FCD6-26E1-BD65-0AB1070DD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CB9747-BD41-7570-B7A5-FCBCFCCB0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5AAD-AD18-2F43-B4F1-B8B4111C7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0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94F5F-6A5B-AC96-B611-FE84B0902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3F3FC0-07CF-8D45-A1EC-7C1F32464B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6B4DEF-9B1E-BD66-5D93-92A523E3C4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445067-6F5D-BE16-347E-AC0BDCA53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694C-8C87-1F4F-8D5E-2556D8ECF3DE}" type="datetimeFigureOut">
              <a:rPr lang="en-US" smtClean="0"/>
              <a:t>3/13/24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3692D-FF15-C2D4-7339-A85ECE20C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260A98-FA28-8BD2-20D3-D968D68F0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5AAD-AD18-2F43-B4F1-B8B4111C7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90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F91AD5-6756-1C59-773C-F0A8D25B5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2573DA-720E-939C-BBD0-BC2E7A796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5A920-281E-0220-C80D-3605FE287E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6694C-8C87-1F4F-8D5E-2556D8ECF3DE}" type="datetimeFigureOut">
              <a:rPr lang="en-US" smtClean="0"/>
              <a:t>3/13/24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EA6EA-0007-ADF0-4215-D612C0E8CB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266F8-92FE-93A0-739C-C44350BFFD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05AAD-AD18-2F43-B4F1-B8B4111C7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421242A-0769-62A7-03B8-DDED2F109B12}"/>
              </a:ext>
            </a:extLst>
          </p:cNvPr>
          <p:cNvSpPr txBox="1"/>
          <p:nvPr/>
        </p:nvSpPr>
        <p:spPr>
          <a:xfrm>
            <a:off x="2344781" y="782121"/>
            <a:ext cx="7502438" cy="529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Nominees for Faculty Senate Chair-Elect</a:t>
            </a:r>
          </a:p>
          <a:p>
            <a:endParaRPr lang="en-US" sz="2000" dirty="0"/>
          </a:p>
          <a:p>
            <a:pPr lvl="1"/>
            <a:r>
              <a:rPr lang="en-US" sz="2000" dirty="0"/>
              <a:t>Liam Hein</a:t>
            </a:r>
          </a:p>
          <a:p>
            <a:pPr lvl="1"/>
            <a:r>
              <a:rPr lang="en-US" sz="2000" dirty="0"/>
              <a:t>College of Nursing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Susan Bon</a:t>
            </a:r>
          </a:p>
          <a:p>
            <a:pPr lvl="1"/>
            <a:r>
              <a:rPr lang="en-US" sz="2000" dirty="0"/>
              <a:t>College of Education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Nominee to fill committee vacancy for remainder of Spring, 2024 term</a:t>
            </a:r>
          </a:p>
          <a:p>
            <a:endParaRPr lang="en-US" sz="2000" dirty="0"/>
          </a:p>
          <a:p>
            <a:pPr lvl="1"/>
            <a:r>
              <a:rPr lang="en-US" sz="2000" dirty="0"/>
              <a:t>Matt Brown</a:t>
            </a:r>
          </a:p>
          <a:p>
            <a:pPr lvl="1"/>
            <a:r>
              <a:rPr lang="en-US" sz="2000" dirty="0"/>
              <a:t>HRSM</a:t>
            </a:r>
          </a:p>
          <a:p>
            <a:pPr lvl="1"/>
            <a:r>
              <a:rPr lang="en-US" sz="2000" dirty="0"/>
              <a:t>Filling vacancy in Faculty Budget Committee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203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Outten, Wayne</dc:creator>
  <cp:lastModifiedBy>Outten, Wayne</cp:lastModifiedBy>
  <cp:revision>1</cp:revision>
  <dcterms:created xsi:type="dcterms:W3CDTF">2024-03-13T17:32:35Z</dcterms:created>
  <dcterms:modified xsi:type="dcterms:W3CDTF">2024-03-13T17:36:41Z</dcterms:modified>
</cp:coreProperties>
</file>